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97" r:id="rId3"/>
    <p:sldId id="298" r:id="rId4"/>
    <p:sldId id="352" r:id="rId5"/>
    <p:sldId id="353" r:id="rId6"/>
    <p:sldId id="354" r:id="rId7"/>
    <p:sldId id="300" r:id="rId8"/>
    <p:sldId id="356" r:id="rId9"/>
    <p:sldId id="351" r:id="rId10"/>
    <p:sldId id="301" r:id="rId11"/>
    <p:sldId id="355" r:id="rId12"/>
    <p:sldId id="302" r:id="rId13"/>
    <p:sldId id="349" r:id="rId14"/>
    <p:sldId id="350" r:id="rId15"/>
    <p:sldId id="304" r:id="rId16"/>
    <p:sldId id="347" r:id="rId17"/>
    <p:sldId id="348" r:id="rId18"/>
    <p:sldId id="305" r:id="rId19"/>
    <p:sldId id="346" r:id="rId20"/>
    <p:sldId id="274" r:id="rId21"/>
    <p:sldId id="357" r:id="rId22"/>
    <p:sldId id="306" r:id="rId23"/>
    <p:sldId id="345" r:id="rId24"/>
    <p:sldId id="307" r:id="rId25"/>
    <p:sldId id="343" r:id="rId26"/>
    <p:sldId id="308" r:id="rId27"/>
    <p:sldId id="342" r:id="rId28"/>
    <p:sldId id="309" r:id="rId29"/>
    <p:sldId id="340" r:id="rId30"/>
    <p:sldId id="339" r:id="rId31"/>
    <p:sldId id="310" r:id="rId32"/>
    <p:sldId id="281" r:id="rId33"/>
    <p:sldId id="282" r:id="rId34"/>
    <p:sldId id="336" r:id="rId35"/>
    <p:sldId id="331" r:id="rId36"/>
    <p:sldId id="332" r:id="rId37"/>
    <p:sldId id="335" r:id="rId38"/>
    <p:sldId id="333" r:id="rId39"/>
    <p:sldId id="311" r:id="rId40"/>
    <p:sldId id="322" r:id="rId41"/>
    <p:sldId id="313" r:id="rId42"/>
    <p:sldId id="327" r:id="rId43"/>
    <p:sldId id="328" r:id="rId44"/>
    <p:sldId id="329" r:id="rId45"/>
    <p:sldId id="317" r:id="rId46"/>
    <p:sldId id="330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930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2017/6/19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lab3_SOC</a:t>
            </a:r>
            <a:r>
              <a:rPr lang="zh-TW" altLang="en-US" dirty="0" smtClean="0"/>
              <a:t>實踐中斷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IP</a:t>
            </a:r>
            <a:r>
              <a:rPr lang="zh-TW" altLang="en-US" dirty="0" smtClean="0"/>
              <a:t>之中斷訊號輸出腳位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5976" y="2780928"/>
            <a:ext cx="129614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084168" y="2492896"/>
            <a:ext cx="57606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516216" y="3717032"/>
            <a:ext cx="151216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436096" y="4221088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刷新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5976" y="3429000"/>
            <a:ext cx="144016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092280" y="4509120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23928" y="2348880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16016" y="2852936"/>
            <a:ext cx="151216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重新佈線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7834" y="3024923"/>
            <a:ext cx="6116166" cy="38330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60032" y="2060848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35896" y="3861048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063880" y="6597352"/>
            <a:ext cx="46856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35896" y="2060848"/>
            <a:ext cx="5328592" cy="252028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定義底板中斷輸入腳位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5976" y="2348880"/>
            <a:ext cx="2232248" cy="14401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derson\Downloads\lab3_interrupt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1731" y="1"/>
            <a:ext cx="4208501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79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206077"/>
            <a:ext cx="8782050" cy="63912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08304" y="6309320"/>
            <a:ext cx="792088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1520" y="3645024"/>
            <a:ext cx="136815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411760" y="2564904"/>
            <a:ext cx="144016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65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8981" t="12163" r="383" b="35876"/>
          <a:stretch/>
        </p:blipFill>
        <p:spPr>
          <a:xfrm>
            <a:off x="0" y="1988840"/>
            <a:ext cx="9281868" cy="42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完成封裝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0"/>
            <a:ext cx="2933700" cy="4705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1520" y="2276872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835696" y="2276872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411760" y="2420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右</a:t>
            </a:r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鍵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3850" y="4581525"/>
            <a:ext cx="5010150" cy="22764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12160" y="4365104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68344" y="6525344"/>
            <a:ext cx="64807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xdc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32656"/>
            <a:ext cx="9144000" cy="4953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59832" y="1766761"/>
            <a:ext cx="4248472" cy="281436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9512" y="5373216"/>
            <a:ext cx="1053463" cy="16651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加入中斷的</a:t>
            </a:r>
            <a:r>
              <a:rPr lang="en-US" altLang="zh-TW" dirty="0" smtClean="0"/>
              <a:t>Lab1_ledtest</a:t>
            </a:r>
            <a:r>
              <a:rPr lang="zh-TW" altLang="en-US" dirty="0" smtClean="0"/>
              <a:t>輸出到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0325" y="2176462"/>
            <a:ext cx="3943350" cy="25050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980728"/>
            <a:ext cx="1795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4437112"/>
            <a:ext cx="133164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16016" y="4293096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403648" y="4509120"/>
            <a:ext cx="133164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展開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7406"/>
            <a:ext cx="9144000" cy="5143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2060848"/>
            <a:ext cx="3371850" cy="2705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980728"/>
            <a:ext cx="1795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4581128"/>
            <a:ext cx="133164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0032" y="4365104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IPname.vhd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32656"/>
            <a:ext cx="914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建立應用專案</a:t>
            </a:r>
            <a:r>
              <a:rPr lang="en-US" altLang="zh-TW" dirty="0" err="1" smtClean="0"/>
              <a:t>led_intr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962" y="1405308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67619" y="1078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4584" y="332656"/>
            <a:ext cx="11936000" cy="67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2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59832" y="1340768"/>
            <a:ext cx="172819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87" y="257175"/>
            <a:ext cx="5000625" cy="63436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59832" y="1340768"/>
            <a:ext cx="172819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76056" y="6165304"/>
            <a:ext cx="100811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774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51706"/>
            <a:ext cx="91440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0" y="0"/>
            <a:ext cx="2267744" cy="2636912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函式庫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#include &lt;</a:t>
            </a:r>
            <a:r>
              <a:rPr lang="en-US" altLang="zh-TW" dirty="0" err="1" smtClean="0"/>
              <a:t>stdio.h</a:t>
            </a:r>
            <a:r>
              <a:rPr lang="en-US" altLang="zh-TW" dirty="0" smtClean="0"/>
              <a:t>&gt;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platform.h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xil_io.h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xil_types.h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xparameters.h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xil_exception.h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xscugic.h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myip.h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sleep.h</a:t>
            </a:r>
            <a:r>
              <a:rPr lang="en-US" altLang="zh-TW" dirty="0" smtClean="0"/>
              <a:t>"</a:t>
            </a:r>
          </a:p>
          <a:p>
            <a:pPr>
              <a:buNone/>
            </a:pPr>
            <a:r>
              <a:rPr lang="en-US" altLang="zh-TW" dirty="0" smtClean="0"/>
              <a:t>#include "</a:t>
            </a:r>
            <a:r>
              <a:rPr lang="en-US" altLang="zh-TW" dirty="0" err="1" smtClean="0"/>
              <a:t>xil_printf.h</a:t>
            </a:r>
            <a:r>
              <a:rPr lang="en-US" altLang="zh-TW" dirty="0" smtClean="0"/>
              <a:t>"</a:t>
            </a:r>
          </a:p>
        </p:txBody>
      </p:sp>
      <p:sp>
        <p:nvSpPr>
          <p:cNvPr id="6" name="內容版面配置區 3"/>
          <p:cNvSpPr>
            <a:spLocks noGrp="1"/>
          </p:cNvSpPr>
          <p:nvPr>
            <p:ph sz="half" idx="1"/>
          </p:nvPr>
        </p:nvSpPr>
        <p:spPr>
          <a:xfrm>
            <a:off x="0" y="2852936"/>
            <a:ext cx="2483768" cy="648072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變數宣告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err="1" smtClean="0"/>
              <a:t>XScuGic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static </a:t>
            </a:r>
            <a:r>
              <a:rPr lang="en-US" altLang="zh-TW" dirty="0" err="1" smtClean="0"/>
              <a:t>XScuGic_Config</a:t>
            </a:r>
            <a:r>
              <a:rPr lang="en-US" altLang="zh-TW" dirty="0" smtClean="0"/>
              <a:t> *</a:t>
            </a:r>
            <a:r>
              <a:rPr lang="en-US" altLang="zh-TW" dirty="0" err="1" smtClean="0"/>
              <a:t>GicConfig</a:t>
            </a:r>
            <a:r>
              <a:rPr lang="en-US" altLang="zh-TW" dirty="0" smtClean="0"/>
              <a:t>;</a:t>
            </a:r>
          </a:p>
        </p:txBody>
      </p:sp>
      <p:sp>
        <p:nvSpPr>
          <p:cNvPr id="7" name="內容版面配置區 3"/>
          <p:cNvSpPr>
            <a:spLocks noGrp="1"/>
          </p:cNvSpPr>
          <p:nvPr>
            <p:ph sz="half" idx="1"/>
          </p:nvPr>
        </p:nvSpPr>
        <p:spPr>
          <a:xfrm>
            <a:off x="2771800" y="0"/>
            <a:ext cx="3312368" cy="1124744"/>
          </a:xfrm>
        </p:spPr>
        <p:txBody>
          <a:bodyPr>
            <a:normAutofit fontScale="40000" lnSpcReduction="20000"/>
          </a:bodyPr>
          <a:lstStyle/>
          <a:p>
            <a:r>
              <a:rPr lang="en-US" altLang="zh-TW" dirty="0" smtClean="0"/>
              <a:t>3. interrupt handler</a:t>
            </a:r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void INTERRUPT_Handler0(void *</a:t>
            </a:r>
            <a:r>
              <a:rPr lang="en-US" altLang="zh-TW" dirty="0" err="1" smtClean="0"/>
              <a:t>baseaddr_p</a:t>
            </a:r>
            <a:r>
              <a:rPr lang="en-US" altLang="zh-TW" dirty="0" smtClean="0"/>
              <a:t>){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xil_printf</a:t>
            </a:r>
            <a:r>
              <a:rPr lang="en-US" altLang="zh-TW" dirty="0" smtClean="0"/>
              <a:t>("Push Button was pressed\r\n");</a:t>
            </a:r>
          </a:p>
          <a:p>
            <a:pPr>
              <a:buNone/>
            </a:pPr>
            <a:r>
              <a:rPr lang="en-US" altLang="zh-TW" dirty="0" smtClean="0"/>
              <a:t>}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"/>
          </p:nvPr>
        </p:nvSpPr>
        <p:spPr>
          <a:xfrm>
            <a:off x="2843808" y="1340768"/>
            <a:ext cx="6300192" cy="4608512"/>
          </a:xfrm>
        </p:spPr>
        <p:txBody>
          <a:bodyPr>
            <a:normAutofit fontScale="32500" lnSpcReduction="20000"/>
          </a:bodyPr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中斷初始化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ScuGicInterrupt_Init</a:t>
            </a:r>
            <a:r>
              <a:rPr lang="en-US" altLang="zh-TW" dirty="0" smtClean="0"/>
              <a:t>(void)</a:t>
            </a:r>
          </a:p>
          <a:p>
            <a:pPr>
              <a:buNone/>
            </a:pPr>
            <a:r>
              <a:rPr lang="en-US" altLang="zh-TW" dirty="0" smtClean="0"/>
              <a:t>{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Status;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Xil_ExceptionInit</a:t>
            </a:r>
            <a:r>
              <a:rPr lang="en-US" altLang="zh-TW" dirty="0" smtClean="0"/>
              <a:t>();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GicConfig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XScuGic_LookupConfig</a:t>
            </a:r>
            <a:r>
              <a:rPr lang="en-US" altLang="zh-TW" dirty="0" smtClean="0"/>
              <a:t>(XPAR_PS7_SCUGIC_0_DEVICE_ID);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if (NULL == </a:t>
            </a:r>
            <a:r>
              <a:rPr lang="en-US" altLang="zh-TW" dirty="0" err="1" smtClean="0"/>
              <a:t>GicConfig</a:t>
            </a:r>
            <a:r>
              <a:rPr lang="en-US" altLang="zh-TW" dirty="0" smtClean="0"/>
              <a:t>){</a:t>
            </a:r>
          </a:p>
          <a:p>
            <a:pPr>
              <a:buNone/>
            </a:pPr>
            <a:r>
              <a:rPr lang="en-US" altLang="zh-TW" dirty="0" smtClean="0"/>
              <a:t>		return XST_FAILURE;</a:t>
            </a:r>
          </a:p>
          <a:p>
            <a:pPr>
              <a:buNone/>
            </a:pPr>
            <a:r>
              <a:rPr lang="en-US" altLang="zh-TW" dirty="0" smtClean="0"/>
              <a:t>	}</a:t>
            </a:r>
          </a:p>
          <a:p>
            <a:pPr>
              <a:buNone/>
            </a:pPr>
            <a:r>
              <a:rPr lang="en-US" altLang="zh-TW" dirty="0" smtClean="0"/>
              <a:t>	Status = </a:t>
            </a:r>
            <a:r>
              <a:rPr lang="en-US" altLang="zh-TW" dirty="0" err="1" smtClean="0"/>
              <a:t>XScuGic_CfgInitialize</a:t>
            </a:r>
            <a:r>
              <a:rPr lang="en-US" altLang="zh-TW" dirty="0" smtClean="0"/>
              <a:t>(&amp;</a:t>
            </a:r>
            <a:r>
              <a:rPr lang="en-US" altLang="zh-TW" dirty="0" err="1" smtClean="0"/>
              <a:t>InterruptController,GicConfig,GicConfig</a:t>
            </a:r>
            <a:r>
              <a:rPr lang="en-US" altLang="zh-TW" dirty="0" smtClean="0"/>
              <a:t>-&gt;</a:t>
            </a:r>
            <a:r>
              <a:rPr lang="en-US" altLang="zh-TW" dirty="0" err="1" smtClean="0"/>
              <a:t>CpuBaseAddress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if (Status != XST_SUCCESS){</a:t>
            </a:r>
          </a:p>
          <a:p>
            <a:pPr>
              <a:buNone/>
            </a:pPr>
            <a:r>
              <a:rPr lang="en-US" altLang="zh-TW" dirty="0" smtClean="0"/>
              <a:t>		return XST_FAILURE;</a:t>
            </a:r>
          </a:p>
          <a:p>
            <a:pPr>
              <a:buNone/>
            </a:pPr>
            <a:r>
              <a:rPr lang="en-US" altLang="zh-TW" dirty="0" smtClean="0"/>
              <a:t>	}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Xil_ExceptionRegisterHandler</a:t>
            </a:r>
            <a:r>
              <a:rPr lang="en-US" altLang="zh-TW" dirty="0" smtClean="0"/>
              <a:t>(XIL_EXCEPTION_ID_IRQ_INT,(</a:t>
            </a:r>
            <a:r>
              <a:rPr lang="en-US" altLang="zh-TW" dirty="0" err="1" smtClean="0"/>
              <a:t>Xil_ExceptionHandler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XScuGic_InterruptHandler</a:t>
            </a:r>
            <a:r>
              <a:rPr lang="en-US" altLang="zh-TW" dirty="0" smtClean="0"/>
              <a:t>,(void *) &amp;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Status = </a:t>
            </a:r>
            <a:r>
              <a:rPr lang="en-US" altLang="zh-TW" dirty="0" err="1" smtClean="0"/>
              <a:t>XScuGic_Connect</a:t>
            </a:r>
            <a:r>
              <a:rPr lang="en-US" altLang="zh-TW" dirty="0" smtClean="0"/>
              <a:t>(&amp;InterruptController,XPAR_FABRIC_MYIP_0_INTR_INTR,(</a:t>
            </a:r>
            <a:r>
              <a:rPr lang="en-US" altLang="zh-TW" dirty="0" err="1" smtClean="0"/>
              <a:t>Xil_ExceptionHandler</a:t>
            </a:r>
            <a:r>
              <a:rPr lang="en-US" altLang="zh-TW" dirty="0" smtClean="0"/>
              <a:t>)INTERRUPT_Handler0,(void *)&amp;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XScuGic_Enable</a:t>
            </a:r>
            <a:r>
              <a:rPr lang="en-US" altLang="zh-TW" dirty="0" smtClean="0"/>
              <a:t>(&amp;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, XPAR_FABRIC_MYIP_0_INTR_INTR);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Xil_ExceptionEnable</a:t>
            </a:r>
            <a:r>
              <a:rPr lang="en-US" altLang="zh-TW" dirty="0" smtClean="0"/>
              <a:t>();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XScuGic_SetPriorityTriggerType</a:t>
            </a:r>
            <a:r>
              <a:rPr lang="en-US" altLang="zh-TW" dirty="0" smtClean="0"/>
              <a:t>(&amp;</a:t>
            </a:r>
            <a:r>
              <a:rPr lang="en-US" altLang="zh-TW" dirty="0" err="1" smtClean="0"/>
              <a:t>InterruptController</a:t>
            </a:r>
            <a:r>
              <a:rPr lang="en-US" altLang="zh-TW" dirty="0" smtClean="0"/>
              <a:t>, XPAR_FABRIC_MYIP_0_INTR_INTR,0xa0,3);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if (Status != XST_SUCCESS)</a:t>
            </a:r>
          </a:p>
          <a:p>
            <a:pPr>
              <a:buNone/>
            </a:pPr>
            <a:r>
              <a:rPr lang="en-US" altLang="zh-TW" dirty="0" smtClean="0"/>
              <a:t>		return XST_FAILURE;</a:t>
            </a:r>
          </a:p>
          <a:p>
            <a:pPr>
              <a:buNone/>
            </a:pPr>
            <a:r>
              <a:rPr lang="en-US" altLang="zh-TW" dirty="0" smtClean="0"/>
              <a:t>}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</p:txBody>
      </p:sp>
      <p:sp>
        <p:nvSpPr>
          <p:cNvPr id="10" name="內容版面配置區 3"/>
          <p:cNvSpPr>
            <a:spLocks noGrp="1"/>
          </p:cNvSpPr>
          <p:nvPr>
            <p:ph sz="half" idx="1"/>
          </p:nvPr>
        </p:nvSpPr>
        <p:spPr>
          <a:xfrm>
            <a:off x="0" y="3645024"/>
            <a:ext cx="2843808" cy="321297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altLang="zh-TW" dirty="0" smtClean="0"/>
              <a:t>5.Main</a:t>
            </a:r>
          </a:p>
          <a:p>
            <a:pPr>
              <a:buNone/>
            </a:pPr>
            <a:endParaRPr lang="en-US" altLang="zh-TW" sz="4200" dirty="0" smtClean="0"/>
          </a:p>
          <a:p>
            <a:pPr>
              <a:buNone/>
            </a:pPr>
            <a:r>
              <a:rPr lang="en-US" altLang="zh-TW" sz="4200" dirty="0" err="1" smtClean="0"/>
              <a:t>int</a:t>
            </a:r>
            <a:r>
              <a:rPr lang="en-US" altLang="zh-TW" sz="4200" dirty="0" smtClean="0"/>
              <a:t> main()</a:t>
            </a:r>
          </a:p>
          <a:p>
            <a:pPr>
              <a:buNone/>
            </a:pPr>
            <a:r>
              <a:rPr lang="en-US" altLang="zh-TW" sz="4200" dirty="0" smtClean="0"/>
              <a:t>{</a:t>
            </a:r>
          </a:p>
          <a:p>
            <a:pPr>
              <a:buNone/>
            </a:pPr>
            <a:r>
              <a:rPr lang="en-US" altLang="zh-TW" sz="4200" dirty="0" smtClean="0"/>
              <a:t>	</a:t>
            </a:r>
            <a:r>
              <a:rPr lang="en-US" altLang="zh-TW" sz="4200" dirty="0" err="1" smtClean="0"/>
              <a:t>int</a:t>
            </a:r>
            <a:r>
              <a:rPr lang="en-US" altLang="zh-TW" sz="4200" dirty="0" smtClean="0"/>
              <a:t> </a:t>
            </a:r>
            <a:r>
              <a:rPr lang="en-US" altLang="zh-TW" sz="4200" dirty="0" err="1" smtClean="0"/>
              <a:t>xstatus</a:t>
            </a:r>
            <a:r>
              <a:rPr lang="en-US" altLang="zh-TW" sz="4200" dirty="0" smtClean="0"/>
              <a:t>;</a:t>
            </a:r>
          </a:p>
          <a:p>
            <a:pPr>
              <a:buNone/>
            </a:pPr>
            <a:r>
              <a:rPr lang="en-US" altLang="zh-TW" sz="4200" dirty="0" smtClean="0"/>
              <a:t>	</a:t>
            </a:r>
            <a:r>
              <a:rPr lang="en-US" altLang="zh-TW" sz="4200" dirty="0" err="1" smtClean="0"/>
              <a:t>int</a:t>
            </a:r>
            <a:r>
              <a:rPr lang="en-US" altLang="zh-TW" sz="4200" dirty="0" smtClean="0"/>
              <a:t> </a:t>
            </a:r>
            <a:r>
              <a:rPr lang="en-US" altLang="zh-TW" sz="4200" dirty="0" err="1" smtClean="0"/>
              <a:t>i</a:t>
            </a:r>
            <a:r>
              <a:rPr lang="en-US" altLang="zh-TW" sz="4200" dirty="0" smtClean="0"/>
              <a:t>=0;</a:t>
            </a:r>
          </a:p>
          <a:p>
            <a:pPr>
              <a:buNone/>
            </a:pPr>
            <a:r>
              <a:rPr lang="en-US" altLang="zh-TW" sz="4200" dirty="0" smtClean="0"/>
              <a:t>    // interrupt test</a:t>
            </a:r>
          </a:p>
          <a:p>
            <a:pPr>
              <a:buNone/>
            </a:pPr>
            <a:r>
              <a:rPr lang="en-US" altLang="zh-TW" sz="4200" dirty="0" smtClean="0"/>
              <a:t>	</a:t>
            </a:r>
            <a:r>
              <a:rPr lang="en-US" altLang="zh-TW" sz="4200" dirty="0" err="1" smtClean="0"/>
              <a:t>xstatus</a:t>
            </a:r>
            <a:r>
              <a:rPr lang="en-US" altLang="zh-TW" sz="4200" dirty="0" smtClean="0"/>
              <a:t> = </a:t>
            </a:r>
            <a:r>
              <a:rPr lang="en-US" altLang="zh-TW" sz="4200" dirty="0" err="1" smtClean="0"/>
              <a:t>ScuGicInterrupt_Init</a:t>
            </a:r>
            <a:r>
              <a:rPr lang="en-US" altLang="zh-TW" sz="4200" dirty="0" smtClean="0"/>
              <a:t>();</a:t>
            </a:r>
          </a:p>
          <a:p>
            <a:pPr>
              <a:buNone/>
            </a:pPr>
            <a:r>
              <a:rPr lang="en-US" altLang="zh-TW" sz="4200" dirty="0" smtClean="0"/>
              <a:t>	if (</a:t>
            </a:r>
            <a:r>
              <a:rPr lang="en-US" altLang="zh-TW" sz="4200" dirty="0" err="1" smtClean="0"/>
              <a:t>xstatus</a:t>
            </a:r>
            <a:r>
              <a:rPr lang="en-US" altLang="zh-TW" sz="4200" dirty="0" smtClean="0"/>
              <a:t> != XST_SUCCESS)</a:t>
            </a:r>
          </a:p>
          <a:p>
            <a:pPr>
              <a:buNone/>
            </a:pPr>
            <a:r>
              <a:rPr lang="en-US" altLang="zh-TW" sz="4200" dirty="0" smtClean="0"/>
              <a:t>		return XST_FAILURE;</a:t>
            </a:r>
          </a:p>
          <a:p>
            <a:pPr>
              <a:buNone/>
            </a:pPr>
            <a:r>
              <a:rPr lang="en-US" altLang="zh-TW" sz="4200" dirty="0" smtClean="0"/>
              <a:t>    //Wait For interrupt</a:t>
            </a:r>
          </a:p>
          <a:p>
            <a:pPr>
              <a:buNone/>
            </a:pPr>
            <a:endParaRPr lang="en-US" altLang="zh-TW" sz="4200" dirty="0" smtClean="0"/>
          </a:p>
          <a:p>
            <a:pPr>
              <a:buNone/>
            </a:pPr>
            <a:r>
              <a:rPr lang="en-US" altLang="zh-TW" sz="4200" dirty="0" smtClean="0"/>
              <a:t>	</a:t>
            </a:r>
            <a:r>
              <a:rPr lang="en-US" altLang="zh-TW" sz="4200" dirty="0" err="1" smtClean="0"/>
              <a:t>init_platform</a:t>
            </a:r>
            <a:r>
              <a:rPr lang="en-US" altLang="zh-TW" sz="4200" dirty="0" smtClean="0"/>
              <a:t>();</a:t>
            </a:r>
          </a:p>
          <a:p>
            <a:pPr>
              <a:buNone/>
            </a:pPr>
            <a:endParaRPr lang="en-US" altLang="zh-TW" sz="4200" dirty="0" smtClean="0"/>
          </a:p>
          <a:p>
            <a:pPr>
              <a:buNone/>
            </a:pPr>
            <a:r>
              <a:rPr lang="en-US" altLang="zh-TW" sz="4200" dirty="0" smtClean="0"/>
              <a:t>	while(1){</a:t>
            </a:r>
          </a:p>
          <a:p>
            <a:pPr>
              <a:buNone/>
            </a:pPr>
            <a:r>
              <a:rPr lang="en-US" altLang="zh-TW" sz="4200" dirty="0" smtClean="0"/>
              <a:t>		for (</a:t>
            </a:r>
            <a:r>
              <a:rPr lang="en-US" altLang="zh-TW" sz="4200" dirty="0" err="1" smtClean="0"/>
              <a:t>i</a:t>
            </a:r>
            <a:r>
              <a:rPr lang="en-US" altLang="zh-TW" sz="4200" dirty="0" smtClean="0"/>
              <a:t>=0;i&lt;=255;i++){</a:t>
            </a:r>
          </a:p>
          <a:p>
            <a:pPr>
              <a:buNone/>
            </a:pPr>
            <a:r>
              <a:rPr lang="en-US" altLang="zh-TW" sz="4200" dirty="0" smtClean="0"/>
              <a:t>		</a:t>
            </a:r>
            <a:r>
              <a:rPr lang="en-US" altLang="zh-TW" sz="4200" dirty="0" err="1" smtClean="0"/>
              <a:t>xil_printf</a:t>
            </a:r>
            <a:r>
              <a:rPr lang="en-US" altLang="zh-TW" sz="4200" dirty="0" smtClean="0"/>
              <a:t>("</a:t>
            </a:r>
            <a:r>
              <a:rPr lang="en-US" altLang="zh-TW" sz="4200" dirty="0" err="1" smtClean="0"/>
              <a:t>i</a:t>
            </a:r>
            <a:r>
              <a:rPr lang="en-US" altLang="zh-TW" sz="4200" dirty="0" smtClean="0"/>
              <a:t> = %d\n\</a:t>
            </a:r>
            <a:r>
              <a:rPr lang="en-US" altLang="zh-TW" sz="4200" dirty="0" err="1" smtClean="0"/>
              <a:t>r",i</a:t>
            </a:r>
            <a:r>
              <a:rPr lang="en-US" altLang="zh-TW" sz="4200" dirty="0" smtClean="0"/>
              <a:t>);</a:t>
            </a:r>
          </a:p>
          <a:p>
            <a:pPr>
              <a:buNone/>
            </a:pPr>
            <a:r>
              <a:rPr lang="en-US" altLang="zh-TW" sz="4200" dirty="0" smtClean="0"/>
              <a:t>		</a:t>
            </a:r>
            <a:r>
              <a:rPr lang="en-US" altLang="zh-TW" sz="4200" dirty="0" err="1" smtClean="0"/>
              <a:t>MYIP_mWriteReg</a:t>
            </a:r>
            <a:r>
              <a:rPr lang="en-US" altLang="zh-TW" sz="4200" dirty="0" smtClean="0"/>
              <a:t>(0x43C00000, MYIP_S00_AXI_SLV_REG0_OFFSET, </a:t>
            </a:r>
            <a:r>
              <a:rPr lang="en-US" altLang="zh-TW" sz="4200" dirty="0" err="1" smtClean="0"/>
              <a:t>i</a:t>
            </a:r>
            <a:r>
              <a:rPr lang="en-US" altLang="zh-TW" sz="4200" dirty="0" smtClean="0"/>
              <a:t>);</a:t>
            </a:r>
          </a:p>
          <a:p>
            <a:pPr>
              <a:buNone/>
            </a:pPr>
            <a:r>
              <a:rPr lang="en-US" altLang="zh-TW" sz="4200" dirty="0" smtClean="0"/>
              <a:t>		sleep(1);</a:t>
            </a:r>
          </a:p>
          <a:p>
            <a:pPr>
              <a:buNone/>
            </a:pPr>
            <a:r>
              <a:rPr lang="en-US" altLang="zh-TW" sz="4200" dirty="0" smtClean="0"/>
              <a:t>		}</a:t>
            </a:r>
          </a:p>
          <a:p>
            <a:pPr>
              <a:buNone/>
            </a:pPr>
            <a:r>
              <a:rPr lang="en-US" altLang="zh-TW" sz="4200" dirty="0" smtClean="0"/>
              <a:t>	}</a:t>
            </a:r>
          </a:p>
          <a:p>
            <a:pPr>
              <a:buNone/>
            </a:pPr>
            <a:r>
              <a:rPr lang="en-US" altLang="zh-TW" sz="4200" dirty="0" smtClean="0"/>
              <a:t>    //</a:t>
            </a:r>
            <a:r>
              <a:rPr lang="en-US" altLang="zh-TW" sz="4200" dirty="0" err="1" smtClean="0"/>
              <a:t>xil_printf</a:t>
            </a:r>
            <a:r>
              <a:rPr lang="en-US" altLang="zh-TW" sz="4200" dirty="0" smtClean="0"/>
              <a:t>("Hello World\n\r");</a:t>
            </a:r>
          </a:p>
          <a:p>
            <a:pPr>
              <a:buNone/>
            </a:pPr>
            <a:r>
              <a:rPr lang="en-US" altLang="zh-TW" sz="4200" dirty="0" smtClean="0"/>
              <a:t>    return 0;</a:t>
            </a:r>
          </a:p>
          <a:p>
            <a:pPr>
              <a:buNone/>
            </a:pPr>
            <a:r>
              <a:rPr lang="en-US" altLang="zh-TW" sz="4200" dirty="0" smtClean="0"/>
              <a:t>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—offset address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4038600" cy="307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691680" y="3717032"/>
            <a:ext cx="64807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觀看</a:t>
            </a:r>
            <a:r>
              <a:rPr lang="en-US" altLang="zh-TW" dirty="0" smtClean="0"/>
              <a:t>IP</a:t>
            </a:r>
            <a:r>
              <a:rPr lang="zh-TW" altLang="en-US" dirty="0" smtClean="0"/>
              <a:t>的中斷腳位</a:t>
            </a:r>
            <a:endParaRPr lang="zh-TW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869160"/>
            <a:ext cx="7632848" cy="170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5940152" y="5517232"/>
            <a:ext cx="64807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92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220072" y="3573016"/>
            <a:ext cx="151216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39341"/>
            <a:ext cx="8046156" cy="45259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63888" y="2204864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Run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32440" y="3429000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532439" y="3614160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67744" y="4077072"/>
            <a:ext cx="100811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67744" y="4293096"/>
            <a:ext cx="1152128" cy="57606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8424" y="2466040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43808" y="2132856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67744" y="2276872"/>
            <a:ext cx="1440160" cy="57606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40352" y="4941168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740352" y="5278080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觀看輸出結果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008062"/>
            <a:ext cx="9144000" cy="4914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5696" y="4581128"/>
            <a:ext cx="3528392" cy="115212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92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220072" y="3573016"/>
            <a:ext cx="136815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92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148064" y="2996952"/>
            <a:ext cx="100811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IPname_S00_AXI.vhd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55" y="1052736"/>
            <a:ext cx="9160255" cy="49284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5976" y="3068960"/>
            <a:ext cx="2232248" cy="43204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62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80281"/>
            <a:ext cx="9144000" cy="4857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6176" y="1700808"/>
            <a:ext cx="144016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004048" y="3573016"/>
            <a:ext cx="864096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158</Words>
  <Application>Microsoft Office PowerPoint</Application>
  <PresentationFormat>如螢幕大小 (4:3)</PresentationFormat>
  <Paragraphs>94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新細明體</vt:lpstr>
      <vt:lpstr>標楷體</vt:lpstr>
      <vt:lpstr>Arial</vt:lpstr>
      <vt:lpstr>Calibri</vt:lpstr>
      <vt:lpstr>Cambria Math</vt:lpstr>
      <vt:lpstr>Office 佈景主題</vt:lpstr>
      <vt:lpstr>lab3_SOC實踐中斷</vt:lpstr>
      <vt:lpstr>PowerPoint 簡報</vt:lpstr>
      <vt:lpstr>IPname.vhd</vt:lpstr>
      <vt:lpstr>PowerPoint 簡報</vt:lpstr>
      <vt:lpstr>PowerPoint 簡報</vt:lpstr>
      <vt:lpstr>PowerPoint 簡報</vt:lpstr>
      <vt:lpstr>IPname_S00_AXI.vhd</vt:lpstr>
      <vt:lpstr>PowerPoint 簡報</vt:lpstr>
      <vt:lpstr>PowerPoint 簡報</vt:lpstr>
      <vt:lpstr>設定IP之中斷訊號輸出腳位</vt:lpstr>
      <vt:lpstr>PowerPoint 簡報</vt:lpstr>
      <vt:lpstr>刷新IP</vt:lpstr>
      <vt:lpstr>PowerPoint 簡報</vt:lpstr>
      <vt:lpstr>PowerPoint 簡報</vt:lpstr>
      <vt:lpstr>重新佈線</vt:lpstr>
      <vt:lpstr>PowerPoint 簡報</vt:lpstr>
      <vt:lpstr>PowerPoint 簡報</vt:lpstr>
      <vt:lpstr>定義底板中斷輸入腳位</vt:lpstr>
      <vt:lpstr>PowerPoint 簡報</vt:lpstr>
      <vt:lpstr>PowerPoint 簡報</vt:lpstr>
      <vt:lpstr>PowerPoint 簡報</vt:lpstr>
      <vt:lpstr>完成封裝</vt:lpstr>
      <vt:lpstr>PowerPoint 簡報</vt:lpstr>
      <vt:lpstr>修改.xdc檔</vt:lpstr>
      <vt:lpstr>PowerPoint 簡報</vt:lpstr>
      <vt:lpstr>加入中斷的Lab1_ledtest輸出到SDK</vt:lpstr>
      <vt:lpstr>PowerPoint 簡報</vt:lpstr>
      <vt:lpstr>展開SDK</vt:lpstr>
      <vt:lpstr>PowerPoint 簡報</vt:lpstr>
      <vt:lpstr>PowerPoint 簡報</vt:lpstr>
      <vt:lpstr>建立應用專案led_intr</vt:lpstr>
      <vt:lpstr>PowerPoint 簡報</vt:lpstr>
      <vt:lpstr>PowerPoint 簡報</vt:lpstr>
      <vt:lpstr>PowerPoint 簡報</vt:lpstr>
      <vt:lpstr>編寫中斷服務程式—原始碼</vt:lpstr>
      <vt:lpstr>PowerPoint 簡報</vt:lpstr>
      <vt:lpstr>編寫中斷服務程式—offset address</vt:lpstr>
      <vt:lpstr>觀看IP的中斷腳位</vt:lpstr>
      <vt:lpstr>Run</vt:lpstr>
      <vt:lpstr>PowerPoint 簡報</vt:lpstr>
      <vt:lpstr>Run設定</vt:lpstr>
      <vt:lpstr>PowerPoint 簡報</vt:lpstr>
      <vt:lpstr>PowerPoint 簡報</vt:lpstr>
      <vt:lpstr>PowerPoint 簡報</vt:lpstr>
      <vt:lpstr>觀看輸出結果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test-PC</dc:creator>
  <cp:lastModifiedBy>test-PC</cp:lastModifiedBy>
  <cp:revision>21</cp:revision>
  <dcterms:created xsi:type="dcterms:W3CDTF">2017-06-13T07:19:12Z</dcterms:created>
  <dcterms:modified xsi:type="dcterms:W3CDTF">2017-06-19T03:14:02Z</dcterms:modified>
</cp:coreProperties>
</file>